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5" r:id="rId4"/>
    <p:sldId id="257" r:id="rId5"/>
    <p:sldId id="258" r:id="rId6"/>
    <p:sldId id="262" r:id="rId7"/>
    <p:sldId id="263" r:id="rId8"/>
    <p:sldId id="259" r:id="rId9"/>
    <p:sldId id="260" r:id="rId10"/>
    <p:sldId id="266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D1B2C7-DAE1-4F3A-A31A-9EC5FCAA7CDB}" type="datetimeFigureOut">
              <a:rPr lang="en-US" smtClean="0"/>
              <a:pPr/>
              <a:t>8/9/2016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947FE-5B2F-4324-8045-3455E49F74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D1B2C7-DAE1-4F3A-A31A-9EC5FCAA7CDB}" type="datetimeFigureOut">
              <a:rPr lang="en-US" smtClean="0"/>
              <a:pPr/>
              <a:t>8/9/2016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947FE-5B2F-4324-8045-3455E49F7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D1B2C7-DAE1-4F3A-A31A-9EC5FCAA7CDB}" type="datetimeFigureOut">
              <a:rPr lang="en-US" smtClean="0"/>
              <a:pPr/>
              <a:t>8/9/2016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947FE-5B2F-4324-8045-3455E49F7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D1B2C7-DAE1-4F3A-A31A-9EC5FCAA7CDB}" type="datetimeFigureOut">
              <a:rPr lang="en-US" smtClean="0"/>
              <a:pPr/>
              <a:t>8/9/2016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947FE-5B2F-4324-8045-3455E49F7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D1B2C7-DAE1-4F3A-A31A-9EC5FCAA7CDB}" type="datetimeFigureOut">
              <a:rPr lang="en-US" smtClean="0"/>
              <a:pPr/>
              <a:t>8/9/2016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947FE-5B2F-4324-8045-3455E49F74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D1B2C7-DAE1-4F3A-A31A-9EC5FCAA7CDB}" type="datetimeFigureOut">
              <a:rPr lang="en-US" smtClean="0"/>
              <a:pPr/>
              <a:t>8/9/2016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947FE-5B2F-4324-8045-3455E49F7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D1B2C7-DAE1-4F3A-A31A-9EC5FCAA7CDB}" type="datetimeFigureOut">
              <a:rPr lang="en-US" smtClean="0"/>
              <a:pPr/>
              <a:t>8/9/2016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947FE-5B2F-4324-8045-3455E49F74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D1B2C7-DAE1-4F3A-A31A-9EC5FCAA7CDB}" type="datetimeFigureOut">
              <a:rPr lang="en-US" smtClean="0"/>
              <a:pPr/>
              <a:t>8/9/2016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947FE-5B2F-4324-8045-3455E49F7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D1B2C7-DAE1-4F3A-A31A-9EC5FCAA7CDB}" type="datetimeFigureOut">
              <a:rPr lang="en-US" smtClean="0"/>
              <a:pPr/>
              <a:t>8/9/2016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947FE-5B2F-4324-8045-3455E49F7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D1B2C7-DAE1-4F3A-A31A-9EC5FCAA7CDB}" type="datetimeFigureOut">
              <a:rPr lang="en-US" smtClean="0"/>
              <a:pPr/>
              <a:t>8/9/2016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6947FE-5B2F-4324-8045-3455E49F7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72D1B2C7-DAE1-4F3A-A31A-9EC5FCAA7CDB}" type="datetimeFigureOut">
              <a:rPr lang="en-US" smtClean="0"/>
              <a:pPr/>
              <a:t>8/9/2016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C26947FE-5B2F-4324-8045-3455E49F7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D1B2C7-DAE1-4F3A-A31A-9EC5FCAA7CDB}" type="datetimeFigureOut">
              <a:rPr lang="en-US" smtClean="0"/>
              <a:pPr/>
              <a:t>8/9/2016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C26947FE-5B2F-4324-8045-3455E49F7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Moses the Lawgiver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Moses </a:t>
            </a:r>
            <a:r>
              <a:rPr lang="en-US" smtClean="0"/>
              <a:t>is Clowning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164" y="1441249"/>
            <a:ext cx="7030872" cy="514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3081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Summarize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50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Patriarchs of Israel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The Hebrews were a semi-nomadic tribe of people that originated in Mesopotamia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According to the Bible and the Torah, Abraham migrated from Ur in Mesopotamia to Canaan, in modern Israel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Abraham, his son Isaac, and his son Jacob believed in one god named Jehovah, who promised a new homeland to them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63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Into Egypt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The Hebrews are the first </a:t>
            </a:r>
            <a:r>
              <a:rPr lang="en-US" u="sng" dirty="0" smtClean="0"/>
              <a:t>true </a:t>
            </a:r>
            <a:r>
              <a:rPr lang="en-US" u="sng" dirty="0" smtClean="0"/>
              <a:t>monotheistic nation in world history</a:t>
            </a:r>
          </a:p>
          <a:p>
            <a:endParaRPr lang="en-US" u="sng" dirty="0" smtClean="0"/>
          </a:p>
          <a:p>
            <a:r>
              <a:rPr lang="en-US" dirty="0" smtClean="0"/>
              <a:t>Jacob has twelve sons, who become the leaders of the twelve tribes of Israel</a:t>
            </a:r>
          </a:p>
          <a:p>
            <a:endParaRPr lang="en-US" dirty="0" smtClean="0"/>
          </a:p>
          <a:p>
            <a:r>
              <a:rPr lang="en-US" dirty="0" smtClean="0"/>
              <a:t>According to Jewish and Christian tradition, the Hebrews travel to Egypt and are eventually enslaved for 200 to 400 years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94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Moses the Man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Scholars believe Moses lived sometime between 1300-1200 (13</a:t>
            </a:r>
            <a:r>
              <a:rPr lang="en-US" u="sng" baseline="30000" dirty="0" smtClean="0"/>
              <a:t>th</a:t>
            </a:r>
            <a:r>
              <a:rPr lang="en-US" u="sng" dirty="0" smtClean="0"/>
              <a:t> Century BC)</a:t>
            </a:r>
          </a:p>
          <a:p>
            <a:pPr>
              <a:buNone/>
            </a:pPr>
            <a:endParaRPr lang="en-US" u="sng" dirty="0" smtClean="0"/>
          </a:p>
          <a:p>
            <a:pPr lvl="1"/>
            <a:r>
              <a:rPr lang="en-US" dirty="0" smtClean="0"/>
              <a:t>This establishes the life of Moses during the reign of </a:t>
            </a:r>
            <a:r>
              <a:rPr lang="en-US" dirty="0" err="1" smtClean="0"/>
              <a:t>Seti</a:t>
            </a:r>
            <a:r>
              <a:rPr lang="en-US" dirty="0" smtClean="0"/>
              <a:t> I and Ramesses the Great</a:t>
            </a:r>
          </a:p>
          <a:p>
            <a:pPr lvl="1"/>
            <a:r>
              <a:rPr lang="en-US" dirty="0" smtClean="0"/>
              <a:t>Ramesses the Great is traditionally considered the pharaoh of the Exodus</a:t>
            </a:r>
          </a:p>
          <a:p>
            <a:pPr lvl="1"/>
            <a:r>
              <a:rPr lang="en-US" dirty="0" smtClean="0"/>
              <a:t>According to Judeo-Christian tradition, Moses grew up as an Egyptian even though he was Hebrew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Exodus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Judeo-Christian tradition has the Exodus take place in about 1240 BC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Moses leads the Hebrews out of slavery in Egypt to freedom</a:t>
            </a:r>
          </a:p>
          <a:p>
            <a:endParaRPr lang="en-US" dirty="0" smtClean="0"/>
          </a:p>
          <a:p>
            <a:r>
              <a:rPr lang="en-US" dirty="0" smtClean="0"/>
              <a:t>From the Jewish traditions of Passover, the Exodus takes place on Nisan 14 or Nisan 15 (March or April)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Exodus</a:t>
            </a:r>
            <a:endParaRPr lang="en-US" dirty="0"/>
          </a:p>
        </p:txBody>
      </p:sp>
      <p:pic>
        <p:nvPicPr>
          <p:cNvPr id="1026" name="Picture 2" descr="http://cdn.screenrant.com/wp-content/uploads/Exodus-Gods-Kings-Red-Sea-Parting-Mos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1752600"/>
            <a:ext cx="8458200" cy="422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223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Great Escape</a:t>
            </a:r>
            <a:endParaRPr lang="en-US" dirty="0"/>
          </a:p>
        </p:txBody>
      </p:sp>
      <p:pic>
        <p:nvPicPr>
          <p:cNvPr id="2050" name="Picture 2" descr="http://wp.production.patheos.com/blogs/filmchat/files/2014/11/exodus-tvspot3-02-1024x4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877" y="2362200"/>
            <a:ext cx="8852848" cy="3674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78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Law of Moses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the Exodus, Moses leads the people to Mount Sinai where he receives The Ten Commandments from Jehovah</a:t>
            </a:r>
          </a:p>
          <a:p>
            <a:endParaRPr lang="en-US" dirty="0" smtClean="0"/>
          </a:p>
          <a:p>
            <a:r>
              <a:rPr lang="en-US" u="sng" dirty="0" smtClean="0"/>
              <a:t>The Ten Commandments are the basis for civilized law codes in much of the western world, including the United States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Moses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447799"/>
            <a:ext cx="4267200" cy="536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http://taylormarshall.com/wp-content/uploads/2013/08/Divine-Law-before-Mos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447799"/>
            <a:ext cx="4267200" cy="534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1086</TotalTime>
  <Words>325</Words>
  <Application>Microsoft Office PowerPoint</Application>
  <PresentationFormat>On-screen Show (4:3)</PresentationFormat>
  <Paragraphs>39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Consolas</vt:lpstr>
      <vt:lpstr>Corbel</vt:lpstr>
      <vt:lpstr>Wingdings</vt:lpstr>
      <vt:lpstr>Wingdings 2</vt:lpstr>
      <vt:lpstr>Wingdings 3</vt:lpstr>
      <vt:lpstr>Metro</vt:lpstr>
      <vt:lpstr>Moses the Lawgiver</vt:lpstr>
      <vt:lpstr>The Patriarchs of Israel</vt:lpstr>
      <vt:lpstr>Into Egypt</vt:lpstr>
      <vt:lpstr>Moses the Man</vt:lpstr>
      <vt:lpstr>The Exodus</vt:lpstr>
      <vt:lpstr>Exodus</vt:lpstr>
      <vt:lpstr>The Great Escape</vt:lpstr>
      <vt:lpstr>The Law of Moses</vt:lpstr>
      <vt:lpstr>Moses</vt:lpstr>
      <vt:lpstr>Moses is Clowning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Moses the Lawgiver</dc:title>
  <dc:creator>Lawrence Ashley Staten</dc:creator>
  <cp:lastModifiedBy>Lawrence Staten</cp:lastModifiedBy>
  <cp:revision>12</cp:revision>
  <dcterms:created xsi:type="dcterms:W3CDTF">2011-08-04T02:38:14Z</dcterms:created>
  <dcterms:modified xsi:type="dcterms:W3CDTF">2016-08-10T03:21:03Z</dcterms:modified>
</cp:coreProperties>
</file>